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771008"/>
        <c:axId val="365785088"/>
      </c:lineChart>
      <c:catAx>
        <c:axId val="365771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5785088"/>
        <c:crosses val="autoZero"/>
        <c:auto val="1"/>
        <c:lblAlgn val="ctr"/>
        <c:lblOffset val="100"/>
        <c:noMultiLvlLbl val="0"/>
      </c:catAx>
      <c:valAx>
        <c:axId val="365785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7710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1066496"/>
        <c:axId val="301068288"/>
      </c:barChart>
      <c:catAx>
        <c:axId val="30106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8288"/>
        <c:crosses val="autoZero"/>
        <c:auto val="1"/>
        <c:lblAlgn val="ctr"/>
        <c:lblOffset val="100"/>
        <c:noMultiLvlLbl val="0"/>
      </c:catAx>
      <c:valAx>
        <c:axId val="301068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664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235584"/>
        <c:axId val="301250048"/>
      </c:lineChart>
      <c:catAx>
        <c:axId val="30123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250048"/>
        <c:crosses val="autoZero"/>
        <c:auto val="1"/>
        <c:lblAlgn val="ctr"/>
        <c:lblOffset val="100"/>
        <c:noMultiLvlLbl val="0"/>
      </c:catAx>
      <c:valAx>
        <c:axId val="3012500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235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311104"/>
        <c:axId val="301313024"/>
      </c:lineChart>
      <c:catAx>
        <c:axId val="301311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313024"/>
        <c:crosses val="autoZero"/>
        <c:auto val="1"/>
        <c:lblAlgn val="ctr"/>
        <c:lblOffset val="100"/>
        <c:noMultiLvlLbl val="0"/>
      </c:catAx>
      <c:valAx>
        <c:axId val="3013130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311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11648"/>
        <c:axId val="301613824"/>
      </c:lineChart>
      <c:catAx>
        <c:axId val="301611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13824"/>
        <c:crosses val="autoZero"/>
        <c:auto val="1"/>
        <c:lblAlgn val="ctr"/>
        <c:lblOffset val="100"/>
        <c:noMultiLvlLbl val="0"/>
      </c:catAx>
      <c:valAx>
        <c:axId val="301613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116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091072"/>
        <c:axId val="365092864"/>
      </c:lineChart>
      <c:catAx>
        <c:axId val="365091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5092864"/>
        <c:crosses val="autoZero"/>
        <c:auto val="1"/>
        <c:lblAlgn val="ctr"/>
        <c:lblOffset val="1000"/>
        <c:noMultiLvlLbl val="0"/>
      </c:catAx>
      <c:valAx>
        <c:axId val="365092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0910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65223296"/>
        <c:axId val="365696128"/>
      </c:barChart>
      <c:catAx>
        <c:axId val="365223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5696128"/>
        <c:crosses val="autoZero"/>
        <c:auto val="1"/>
        <c:lblAlgn val="ctr"/>
        <c:lblOffset val="100"/>
        <c:noMultiLvlLbl val="0"/>
      </c:catAx>
      <c:valAx>
        <c:axId val="365696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522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5881600"/>
        <c:axId val="365883392"/>
      </c:barChart>
      <c:catAx>
        <c:axId val="36588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5883392"/>
        <c:crosses val="autoZero"/>
        <c:auto val="1"/>
        <c:lblAlgn val="ctr"/>
        <c:lblOffset val="100"/>
        <c:noMultiLvlLbl val="0"/>
      </c:catAx>
      <c:valAx>
        <c:axId val="365883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5881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6174592"/>
        <c:axId val="366176128"/>
      </c:barChart>
      <c:catAx>
        <c:axId val="36617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6176128"/>
        <c:crosses val="autoZero"/>
        <c:auto val="1"/>
        <c:lblAlgn val="ctr"/>
        <c:lblOffset val="100"/>
        <c:noMultiLvlLbl val="0"/>
      </c:catAx>
      <c:valAx>
        <c:axId val="366176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61745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6259200"/>
        <c:axId val="366277760"/>
      </c:lineChart>
      <c:catAx>
        <c:axId val="36625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6277760"/>
        <c:crosses val="autoZero"/>
        <c:auto val="1"/>
        <c:lblAlgn val="ctr"/>
        <c:lblOffset val="100"/>
        <c:noMultiLvlLbl val="0"/>
      </c:catAx>
      <c:valAx>
        <c:axId val="366277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62592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836928"/>
        <c:axId val="297838464"/>
      </c:barChart>
      <c:catAx>
        <c:axId val="29783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838464"/>
        <c:crosses val="autoZero"/>
        <c:auto val="1"/>
        <c:lblAlgn val="ctr"/>
        <c:lblOffset val="100"/>
        <c:noMultiLvlLbl val="0"/>
      </c:catAx>
      <c:valAx>
        <c:axId val="297838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369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859328"/>
        <c:axId val="301166592"/>
      </c:barChart>
      <c:catAx>
        <c:axId val="29785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166592"/>
        <c:crosses val="autoZero"/>
        <c:auto val="1"/>
        <c:lblAlgn val="ctr"/>
        <c:lblOffset val="100"/>
        <c:noMultiLvlLbl val="0"/>
      </c:catAx>
      <c:valAx>
        <c:axId val="3011665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593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877312"/>
        <c:axId val="300878848"/>
      </c:lineChart>
      <c:catAx>
        <c:axId val="30087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878848"/>
        <c:crosses val="autoZero"/>
        <c:auto val="1"/>
        <c:lblAlgn val="ctr"/>
        <c:lblOffset val="100"/>
        <c:noMultiLvlLbl val="0"/>
      </c:catAx>
      <c:valAx>
        <c:axId val="300878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877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08.09.2021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1036</cp:revision>
  <dcterms:created xsi:type="dcterms:W3CDTF">2018-06-24T09:54:07Z</dcterms:created>
  <dcterms:modified xsi:type="dcterms:W3CDTF">2021-09-08T13:51:26Z</dcterms:modified>
</cp:coreProperties>
</file>